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 id="2147483795" r:id="rId3"/>
  </p:sldMasterIdLst>
  <p:notesMasterIdLst>
    <p:notesMasterId r:id="rId21"/>
  </p:notesMasterIdLst>
  <p:sldIdLst>
    <p:sldId id="948" r:id="rId4"/>
    <p:sldId id="906" r:id="rId5"/>
    <p:sldId id="936" r:id="rId6"/>
    <p:sldId id="937" r:id="rId7"/>
    <p:sldId id="938" r:id="rId8"/>
    <p:sldId id="939" r:id="rId9"/>
    <p:sldId id="933" r:id="rId10"/>
    <p:sldId id="934" r:id="rId11"/>
    <p:sldId id="940" r:id="rId12"/>
    <p:sldId id="950" r:id="rId13"/>
    <p:sldId id="941" r:id="rId14"/>
    <p:sldId id="942" r:id="rId15"/>
    <p:sldId id="943" r:id="rId16"/>
    <p:sldId id="945" r:id="rId17"/>
    <p:sldId id="944" r:id="rId18"/>
    <p:sldId id="946" r:id="rId19"/>
    <p:sldId id="949" r:id="rId20"/>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93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C04D9"/>
    <a:srgbClr val="60DE42"/>
    <a:srgbClr val="FFFFCC"/>
    <a:srgbClr val="0099FF"/>
    <a:srgbClr val="6699FF"/>
    <a:srgbClr val="3399FF"/>
    <a:srgbClr val="66CCFF"/>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05" autoAdjust="0"/>
    <p:restoredTop sz="94125" autoAdjust="0"/>
  </p:normalViewPr>
  <p:slideViewPr>
    <p:cSldViewPr snapToGrid="0">
      <p:cViewPr varScale="1">
        <p:scale>
          <a:sx n="113" d="100"/>
          <a:sy n="113" d="100"/>
        </p:scale>
        <p:origin x="72" y="42"/>
      </p:cViewPr>
      <p:guideLst>
        <p:guide orient="horz" pos="93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65" charset="-128"/>
                <a:cs typeface="+mn-cs"/>
              </a:defRPr>
            </a:lvl1pPr>
          </a:lstStyle>
          <a:p>
            <a:pPr>
              <a:defRPr/>
            </a:pPr>
            <a:endParaRPr lang="en-US"/>
          </a:p>
        </p:txBody>
      </p:sp>
      <p:sp>
        <p:nvSpPr>
          <p:cNvPr id="3" name="Pladsholder til dato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65" charset="-128"/>
                <a:cs typeface="+mn-cs"/>
              </a:defRPr>
            </a:lvl1pPr>
          </a:lstStyle>
          <a:p>
            <a:pPr>
              <a:defRPr/>
            </a:pPr>
            <a:fld id="{5EE1C78C-E55F-4838-BCE7-3EE6CE7B4A14}" type="datetime1">
              <a:rPr lang="da-DK"/>
              <a:pPr>
                <a:defRPr/>
              </a:pPr>
              <a:t>30-01-2024</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65" charset="-128"/>
                <a:cs typeface="+mn-cs"/>
              </a:defRPr>
            </a:lvl1pPr>
          </a:lstStyle>
          <a:p>
            <a:pPr>
              <a:defRPr/>
            </a:pPr>
            <a:endParaRPr lang="en-US"/>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65" charset="-128"/>
                <a:cs typeface="+mn-cs"/>
              </a:defRPr>
            </a:lvl1pPr>
          </a:lstStyle>
          <a:p>
            <a:pPr>
              <a:defRPr/>
            </a:pPr>
            <a:fld id="{AE30FD5C-BA15-44DA-B02F-992C693B3DBD}" type="slidenum">
              <a:rPr lang="da-DK"/>
              <a:pPr>
                <a:defRPr/>
              </a:pPr>
              <a:t>‹#›</a:t>
            </a:fld>
            <a:endParaRPr lang="da-DK"/>
          </a:p>
        </p:txBody>
      </p:sp>
    </p:spTree>
    <p:extLst>
      <p:ext uri="{BB962C8B-B14F-4D97-AF65-F5344CB8AC3E}">
        <p14:creationId xmlns:p14="http://schemas.microsoft.com/office/powerpoint/2010/main" val="14322599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2867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45F9A5-426B-4144-831C-19B2226E479D}" type="slidenum">
              <a:rPr lang="da-DK" smtClean="0"/>
              <a:pPr eaLnBrk="1" hangingPunct="1"/>
              <a:t>1</a:t>
            </a:fld>
            <a:endParaRPr lang="da-DK"/>
          </a:p>
        </p:txBody>
      </p:sp>
    </p:spTree>
    <p:extLst>
      <p:ext uri="{BB962C8B-B14F-4D97-AF65-F5344CB8AC3E}">
        <p14:creationId xmlns:p14="http://schemas.microsoft.com/office/powerpoint/2010/main" val="111596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10</a:t>
            </a:fld>
            <a:endParaRPr lang="da-DK"/>
          </a:p>
        </p:txBody>
      </p:sp>
    </p:spTree>
    <p:extLst>
      <p:ext uri="{BB962C8B-B14F-4D97-AF65-F5344CB8AC3E}">
        <p14:creationId xmlns:p14="http://schemas.microsoft.com/office/powerpoint/2010/main" val="270579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11</a:t>
            </a:fld>
            <a:endParaRPr lang="da-DK"/>
          </a:p>
        </p:txBody>
      </p:sp>
    </p:spTree>
    <p:extLst>
      <p:ext uri="{BB962C8B-B14F-4D97-AF65-F5344CB8AC3E}">
        <p14:creationId xmlns:p14="http://schemas.microsoft.com/office/powerpoint/2010/main" val="425061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12</a:t>
            </a:fld>
            <a:endParaRPr lang="da-DK"/>
          </a:p>
        </p:txBody>
      </p:sp>
    </p:spTree>
    <p:extLst>
      <p:ext uri="{BB962C8B-B14F-4D97-AF65-F5344CB8AC3E}">
        <p14:creationId xmlns:p14="http://schemas.microsoft.com/office/powerpoint/2010/main" val="2351687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13</a:t>
            </a:fld>
            <a:endParaRPr lang="da-DK"/>
          </a:p>
        </p:txBody>
      </p:sp>
    </p:spTree>
    <p:extLst>
      <p:ext uri="{BB962C8B-B14F-4D97-AF65-F5344CB8AC3E}">
        <p14:creationId xmlns:p14="http://schemas.microsoft.com/office/powerpoint/2010/main" val="325519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14</a:t>
            </a:fld>
            <a:endParaRPr lang="da-DK"/>
          </a:p>
        </p:txBody>
      </p:sp>
    </p:spTree>
    <p:extLst>
      <p:ext uri="{BB962C8B-B14F-4D97-AF65-F5344CB8AC3E}">
        <p14:creationId xmlns:p14="http://schemas.microsoft.com/office/powerpoint/2010/main" val="350172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15</a:t>
            </a:fld>
            <a:endParaRPr lang="da-DK"/>
          </a:p>
        </p:txBody>
      </p:sp>
    </p:spTree>
    <p:extLst>
      <p:ext uri="{BB962C8B-B14F-4D97-AF65-F5344CB8AC3E}">
        <p14:creationId xmlns:p14="http://schemas.microsoft.com/office/powerpoint/2010/main" val="120031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16</a:t>
            </a:fld>
            <a:endParaRPr lang="da-DK"/>
          </a:p>
        </p:txBody>
      </p:sp>
    </p:spTree>
    <p:extLst>
      <p:ext uri="{BB962C8B-B14F-4D97-AF65-F5344CB8AC3E}">
        <p14:creationId xmlns:p14="http://schemas.microsoft.com/office/powerpoint/2010/main" val="1289562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2867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45F9A5-426B-4144-831C-19B2226E479D}" type="slidenum">
              <a:rPr lang="da-DK" smtClean="0"/>
              <a:pPr eaLnBrk="1" hangingPunct="1"/>
              <a:t>17</a:t>
            </a:fld>
            <a:endParaRPr lang="da-DK"/>
          </a:p>
        </p:txBody>
      </p:sp>
    </p:spTree>
    <p:extLst>
      <p:ext uri="{BB962C8B-B14F-4D97-AF65-F5344CB8AC3E}">
        <p14:creationId xmlns:p14="http://schemas.microsoft.com/office/powerpoint/2010/main" val="196679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2</a:t>
            </a:fld>
            <a:endParaRPr lang="da-DK"/>
          </a:p>
        </p:txBody>
      </p:sp>
    </p:spTree>
    <p:extLst>
      <p:ext uri="{BB962C8B-B14F-4D97-AF65-F5344CB8AC3E}">
        <p14:creationId xmlns:p14="http://schemas.microsoft.com/office/powerpoint/2010/main" val="199838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3</a:t>
            </a:fld>
            <a:endParaRPr lang="da-DK"/>
          </a:p>
        </p:txBody>
      </p:sp>
    </p:spTree>
    <p:extLst>
      <p:ext uri="{BB962C8B-B14F-4D97-AF65-F5344CB8AC3E}">
        <p14:creationId xmlns:p14="http://schemas.microsoft.com/office/powerpoint/2010/main" val="178463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4</a:t>
            </a:fld>
            <a:endParaRPr lang="da-DK"/>
          </a:p>
        </p:txBody>
      </p:sp>
    </p:spTree>
    <p:extLst>
      <p:ext uri="{BB962C8B-B14F-4D97-AF65-F5344CB8AC3E}">
        <p14:creationId xmlns:p14="http://schemas.microsoft.com/office/powerpoint/2010/main" val="115609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5</a:t>
            </a:fld>
            <a:endParaRPr lang="da-DK"/>
          </a:p>
        </p:txBody>
      </p:sp>
    </p:spTree>
    <p:extLst>
      <p:ext uri="{BB962C8B-B14F-4D97-AF65-F5344CB8AC3E}">
        <p14:creationId xmlns:p14="http://schemas.microsoft.com/office/powerpoint/2010/main" val="173456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6</a:t>
            </a:fld>
            <a:endParaRPr lang="da-DK"/>
          </a:p>
        </p:txBody>
      </p:sp>
    </p:spTree>
    <p:extLst>
      <p:ext uri="{BB962C8B-B14F-4D97-AF65-F5344CB8AC3E}">
        <p14:creationId xmlns:p14="http://schemas.microsoft.com/office/powerpoint/2010/main" val="205140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7</a:t>
            </a:fld>
            <a:endParaRPr lang="da-DK"/>
          </a:p>
        </p:txBody>
      </p:sp>
    </p:spTree>
    <p:extLst>
      <p:ext uri="{BB962C8B-B14F-4D97-AF65-F5344CB8AC3E}">
        <p14:creationId xmlns:p14="http://schemas.microsoft.com/office/powerpoint/2010/main" val="4276039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8</a:t>
            </a:fld>
            <a:endParaRPr lang="da-DK"/>
          </a:p>
        </p:txBody>
      </p:sp>
    </p:spTree>
    <p:extLst>
      <p:ext uri="{BB962C8B-B14F-4D97-AF65-F5344CB8AC3E}">
        <p14:creationId xmlns:p14="http://schemas.microsoft.com/office/powerpoint/2010/main" val="15559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pitchFamily="34" charset="-128"/>
            </a:endParaRPr>
          </a:p>
        </p:txBody>
      </p:sp>
      <p:sp>
        <p:nvSpPr>
          <p:cNvPr id="389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721C52A-D05A-4F62-B1B6-9DDC1E4941C2}" type="slidenum">
              <a:rPr lang="da-DK" smtClean="0"/>
              <a:pPr eaLnBrk="1" hangingPunct="1"/>
              <a:t>9</a:t>
            </a:fld>
            <a:endParaRPr lang="da-DK"/>
          </a:p>
        </p:txBody>
      </p:sp>
    </p:spTree>
    <p:extLst>
      <p:ext uri="{BB962C8B-B14F-4D97-AF65-F5344CB8AC3E}">
        <p14:creationId xmlns:p14="http://schemas.microsoft.com/office/powerpoint/2010/main" val="25524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da-DK"/>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a-DK"/>
          </a:p>
        </p:txBody>
      </p:sp>
      <p:sp>
        <p:nvSpPr>
          <p:cNvPr id="4" name="Pladsholder til dato 3"/>
          <p:cNvSpPr>
            <a:spLocks noGrp="1"/>
          </p:cNvSpPr>
          <p:nvPr>
            <p:ph type="dt" sz="half" idx="10"/>
          </p:nvPr>
        </p:nvSpPr>
        <p:spPr/>
        <p:txBody>
          <a:bodyPr/>
          <a:lstStyle>
            <a:lvl1pPr>
              <a:defRPr/>
            </a:lvl1pPr>
          </a:lstStyle>
          <a:p>
            <a:pPr>
              <a:defRPr/>
            </a:pPr>
            <a:fld id="{647D7541-BAC0-44DE-ADA8-4B314B6C01AC}"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3AEDECF3-E3DA-4F95-A363-B14BF2FC5432}" type="slidenum">
              <a:rPr lang="da-DK"/>
              <a:pPr>
                <a:defRPr/>
              </a:pPr>
              <a:t>‹#›</a:t>
            </a:fld>
            <a:endParaRPr lang="da-DK"/>
          </a:p>
        </p:txBody>
      </p:sp>
    </p:spTree>
    <p:extLst>
      <p:ext uri="{BB962C8B-B14F-4D97-AF65-F5344CB8AC3E}">
        <p14:creationId xmlns:p14="http://schemas.microsoft.com/office/powerpoint/2010/main" val="95610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DAC500A6-E634-4332-96B8-8857AD770EDE}"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23D243D3-7879-4CA9-A99E-9A05EC28D006}" type="slidenum">
              <a:rPr lang="da-DK"/>
              <a:pPr>
                <a:defRPr/>
              </a:pPr>
              <a:t>‹#›</a:t>
            </a:fld>
            <a:endParaRPr lang="da-DK"/>
          </a:p>
        </p:txBody>
      </p:sp>
    </p:spTree>
    <p:extLst>
      <p:ext uri="{BB962C8B-B14F-4D97-AF65-F5344CB8AC3E}">
        <p14:creationId xmlns:p14="http://schemas.microsoft.com/office/powerpoint/2010/main" val="1040816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da-DK"/>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AAECDD8F-4E87-48FC-9FFB-8FB7CE51D852}"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2F5AA72B-0A6F-4071-93C5-63ACCA7AB3FC}" type="slidenum">
              <a:rPr lang="da-DK"/>
              <a:pPr>
                <a:defRPr/>
              </a:pPr>
              <a:t>‹#›</a:t>
            </a:fld>
            <a:endParaRPr lang="da-DK"/>
          </a:p>
        </p:txBody>
      </p:sp>
    </p:spTree>
    <p:extLst>
      <p:ext uri="{BB962C8B-B14F-4D97-AF65-F5344CB8AC3E}">
        <p14:creationId xmlns:p14="http://schemas.microsoft.com/office/powerpoint/2010/main" val="250240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defRPr/>
            </a:lvl1pPr>
          </a:lstStyle>
          <a:p>
            <a:pPr>
              <a:defRPr/>
            </a:pPr>
            <a:fld id="{F0F40629-820A-4A40-957A-EB1681AE4CFA}"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D7EAEDBD-D8FF-41D0-B98A-F6D9B02D29A3}" type="slidenum">
              <a:rPr lang="da-DK"/>
              <a:pPr>
                <a:defRPr/>
              </a:pPr>
              <a:t>‹#›</a:t>
            </a:fld>
            <a:endParaRPr lang="da-DK"/>
          </a:p>
        </p:txBody>
      </p:sp>
    </p:spTree>
    <p:extLst>
      <p:ext uri="{BB962C8B-B14F-4D97-AF65-F5344CB8AC3E}">
        <p14:creationId xmlns:p14="http://schemas.microsoft.com/office/powerpoint/2010/main" val="394522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7C79473E-F01E-4069-9CDD-FAE68DF5EE67}"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9A169E44-B7A8-4CF2-AA58-5E243574DEB0}" type="slidenum">
              <a:rPr lang="da-DK"/>
              <a:pPr>
                <a:defRPr/>
              </a:pPr>
              <a:t>‹#›</a:t>
            </a:fld>
            <a:endParaRPr lang="da-DK"/>
          </a:p>
        </p:txBody>
      </p:sp>
    </p:spTree>
    <p:extLst>
      <p:ext uri="{BB962C8B-B14F-4D97-AF65-F5344CB8AC3E}">
        <p14:creationId xmlns:p14="http://schemas.microsoft.com/office/powerpoint/2010/main" val="388055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lvl1pPr>
              <a:defRPr/>
            </a:lvl1pPr>
          </a:lstStyle>
          <a:p>
            <a:pPr>
              <a:defRPr/>
            </a:pPr>
            <a:fld id="{CBB3FBD3-3008-4575-8F2E-9D5ED112CDFD}"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9889699F-013A-4287-84F3-BEE02DE848A3}" type="slidenum">
              <a:rPr lang="da-DK"/>
              <a:pPr>
                <a:defRPr/>
              </a:pPr>
              <a:t>‹#›</a:t>
            </a:fld>
            <a:endParaRPr lang="da-DK"/>
          </a:p>
        </p:txBody>
      </p:sp>
    </p:spTree>
    <p:extLst>
      <p:ext uri="{BB962C8B-B14F-4D97-AF65-F5344CB8AC3E}">
        <p14:creationId xmlns:p14="http://schemas.microsoft.com/office/powerpoint/2010/main" val="2567554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p:txBody>
          <a:bodyPr/>
          <a:lstStyle>
            <a:lvl1pPr>
              <a:defRPr/>
            </a:lvl1pPr>
          </a:lstStyle>
          <a:p>
            <a:pPr>
              <a:defRPr/>
            </a:pPr>
            <a:fld id="{7BC715E9-272F-4F07-AD2D-58B74CE324DE}" type="datetime1">
              <a:rPr lang="da-DK"/>
              <a:pPr>
                <a:defRPr/>
              </a:pPr>
              <a:t>30-01-2024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3BF6135B-8892-4830-B648-076FFEC5DF2A}" type="slidenum">
              <a:rPr lang="da-DK"/>
              <a:pPr>
                <a:defRPr/>
              </a:pPr>
              <a:t>‹#›</a:t>
            </a:fld>
            <a:endParaRPr lang="da-DK"/>
          </a:p>
        </p:txBody>
      </p:sp>
    </p:spTree>
    <p:extLst>
      <p:ext uri="{BB962C8B-B14F-4D97-AF65-F5344CB8AC3E}">
        <p14:creationId xmlns:p14="http://schemas.microsoft.com/office/powerpoint/2010/main" val="2820255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p:txBody>
          <a:bodyPr/>
          <a:lstStyle>
            <a:lvl1pPr>
              <a:defRPr/>
            </a:lvl1pPr>
          </a:lstStyle>
          <a:p>
            <a:pPr>
              <a:defRPr/>
            </a:pPr>
            <a:fld id="{9E86A5C2-343A-4B03-AB08-8782781CEE07}" type="datetime1">
              <a:rPr lang="da-DK"/>
              <a:pPr>
                <a:defRPr/>
              </a:pPr>
              <a:t>30-01-2024</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en-US"/>
          </a:p>
        </p:txBody>
      </p:sp>
      <p:sp>
        <p:nvSpPr>
          <p:cNvPr id="9" name="Pladsholder til diasnummer 5"/>
          <p:cNvSpPr>
            <a:spLocks noGrp="1"/>
          </p:cNvSpPr>
          <p:nvPr>
            <p:ph type="sldNum" sz="quarter" idx="12"/>
          </p:nvPr>
        </p:nvSpPr>
        <p:spPr/>
        <p:txBody>
          <a:bodyPr/>
          <a:lstStyle>
            <a:lvl1pPr>
              <a:defRPr/>
            </a:lvl1pPr>
          </a:lstStyle>
          <a:p>
            <a:pPr>
              <a:defRPr/>
            </a:pPr>
            <a:fld id="{9DF5FFF3-52ED-40AD-8CC5-0C4242A01052}" type="slidenum">
              <a:rPr lang="da-DK"/>
              <a:pPr>
                <a:defRPr/>
              </a:pPr>
              <a:t>‹#›</a:t>
            </a:fld>
            <a:endParaRPr lang="da-DK"/>
          </a:p>
        </p:txBody>
      </p:sp>
    </p:spTree>
    <p:extLst>
      <p:ext uri="{BB962C8B-B14F-4D97-AF65-F5344CB8AC3E}">
        <p14:creationId xmlns:p14="http://schemas.microsoft.com/office/powerpoint/2010/main" val="95555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3"/>
          <p:cNvSpPr>
            <a:spLocks noGrp="1"/>
          </p:cNvSpPr>
          <p:nvPr>
            <p:ph type="dt" sz="half" idx="10"/>
          </p:nvPr>
        </p:nvSpPr>
        <p:spPr/>
        <p:txBody>
          <a:bodyPr/>
          <a:lstStyle>
            <a:lvl1pPr>
              <a:defRPr/>
            </a:lvl1pPr>
          </a:lstStyle>
          <a:p>
            <a:pPr>
              <a:defRPr/>
            </a:pPr>
            <a:fld id="{9F8E71EA-B343-4489-8CAE-AF84AB3F0D42}" type="datetime1">
              <a:rPr lang="da-DK"/>
              <a:pPr>
                <a:defRPr/>
              </a:pPr>
              <a:t>30-01-2024</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en-US"/>
          </a:p>
        </p:txBody>
      </p:sp>
      <p:sp>
        <p:nvSpPr>
          <p:cNvPr id="5" name="Pladsholder til diasnummer 5"/>
          <p:cNvSpPr>
            <a:spLocks noGrp="1"/>
          </p:cNvSpPr>
          <p:nvPr>
            <p:ph type="sldNum" sz="quarter" idx="12"/>
          </p:nvPr>
        </p:nvSpPr>
        <p:spPr/>
        <p:txBody>
          <a:bodyPr/>
          <a:lstStyle>
            <a:lvl1pPr>
              <a:defRPr/>
            </a:lvl1pPr>
          </a:lstStyle>
          <a:p>
            <a:pPr>
              <a:defRPr/>
            </a:pPr>
            <a:fld id="{2867E0EB-414B-49B6-ACD9-617101AC7FC4}" type="slidenum">
              <a:rPr lang="da-DK"/>
              <a:pPr>
                <a:defRPr/>
              </a:pPr>
              <a:t>‹#›</a:t>
            </a:fld>
            <a:endParaRPr lang="da-DK"/>
          </a:p>
        </p:txBody>
      </p:sp>
    </p:spTree>
    <p:extLst>
      <p:ext uri="{BB962C8B-B14F-4D97-AF65-F5344CB8AC3E}">
        <p14:creationId xmlns:p14="http://schemas.microsoft.com/office/powerpoint/2010/main" val="1357926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06E43138-826F-4872-8EDE-FD5EDDE9BE22}" type="datetime1">
              <a:rPr lang="da-DK"/>
              <a:pPr>
                <a:defRPr/>
              </a:pPr>
              <a:t>30-01-2024</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en-US"/>
          </a:p>
        </p:txBody>
      </p:sp>
      <p:sp>
        <p:nvSpPr>
          <p:cNvPr id="4" name="Pladsholder til diasnummer 5"/>
          <p:cNvSpPr>
            <a:spLocks noGrp="1"/>
          </p:cNvSpPr>
          <p:nvPr>
            <p:ph type="sldNum" sz="quarter" idx="12"/>
          </p:nvPr>
        </p:nvSpPr>
        <p:spPr/>
        <p:txBody>
          <a:bodyPr/>
          <a:lstStyle>
            <a:lvl1pPr>
              <a:defRPr/>
            </a:lvl1pPr>
          </a:lstStyle>
          <a:p>
            <a:pPr>
              <a:defRPr/>
            </a:pPr>
            <a:fld id="{209953F2-282C-49EB-9CA0-54CB67E20088}" type="slidenum">
              <a:rPr lang="da-DK"/>
              <a:pPr>
                <a:defRPr/>
              </a:pPr>
              <a:t>‹#›</a:t>
            </a:fld>
            <a:endParaRPr lang="da-DK"/>
          </a:p>
        </p:txBody>
      </p:sp>
    </p:spTree>
    <p:extLst>
      <p:ext uri="{BB962C8B-B14F-4D97-AF65-F5344CB8AC3E}">
        <p14:creationId xmlns:p14="http://schemas.microsoft.com/office/powerpoint/2010/main" val="3510486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C00F4569-9B6E-49F0-9BC6-F59A130CA491}" type="datetime1">
              <a:rPr lang="da-DK"/>
              <a:pPr>
                <a:defRPr/>
              </a:pPr>
              <a:t>30-01-2024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586A3E3E-D67A-4281-8FC7-06807D4602CA}" type="slidenum">
              <a:rPr lang="da-DK"/>
              <a:pPr>
                <a:defRPr/>
              </a:pPr>
              <a:t>‹#›</a:t>
            </a:fld>
            <a:endParaRPr lang="da-DK"/>
          </a:p>
        </p:txBody>
      </p:sp>
    </p:spTree>
    <p:extLst>
      <p:ext uri="{BB962C8B-B14F-4D97-AF65-F5344CB8AC3E}">
        <p14:creationId xmlns:p14="http://schemas.microsoft.com/office/powerpoint/2010/main" val="231502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027F5A96-02FE-49D7-A122-ADFC9F8E61CE}"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EA31A3C5-A864-4A19-92F0-34872C1152A7}" type="slidenum">
              <a:rPr lang="da-DK"/>
              <a:pPr>
                <a:defRPr/>
              </a:pPr>
              <a:t>‹#›</a:t>
            </a:fld>
            <a:endParaRPr lang="da-DK"/>
          </a:p>
        </p:txBody>
      </p:sp>
    </p:spTree>
    <p:extLst>
      <p:ext uri="{BB962C8B-B14F-4D97-AF65-F5344CB8AC3E}">
        <p14:creationId xmlns:p14="http://schemas.microsoft.com/office/powerpoint/2010/main" val="590144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3"/>
          <p:cNvSpPr>
            <a:spLocks noGrp="1"/>
          </p:cNvSpPr>
          <p:nvPr>
            <p:ph type="dt" sz="half" idx="10"/>
          </p:nvPr>
        </p:nvSpPr>
        <p:spPr/>
        <p:txBody>
          <a:bodyPr/>
          <a:lstStyle>
            <a:lvl1pPr>
              <a:defRPr/>
            </a:lvl1pPr>
          </a:lstStyle>
          <a:p>
            <a:pPr>
              <a:defRPr/>
            </a:pPr>
            <a:fld id="{A0A71BB6-47D8-42B9-B080-69C674BFEAA5}" type="datetime1">
              <a:rPr lang="da-DK"/>
              <a:pPr>
                <a:defRPr/>
              </a:pPr>
              <a:t>30-01-2024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F1247CB3-5859-4C4F-ABEF-3E7109B19C0B}" type="slidenum">
              <a:rPr lang="da-DK"/>
              <a:pPr>
                <a:defRPr/>
              </a:pPr>
              <a:t>‹#›</a:t>
            </a:fld>
            <a:endParaRPr lang="da-DK"/>
          </a:p>
        </p:txBody>
      </p:sp>
    </p:spTree>
    <p:extLst>
      <p:ext uri="{BB962C8B-B14F-4D97-AF65-F5344CB8AC3E}">
        <p14:creationId xmlns:p14="http://schemas.microsoft.com/office/powerpoint/2010/main" val="82865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FF9D726D-1D16-4F38-AA25-D8AE4742C58E}"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0BCCF655-A948-429B-9608-D9C87AA8C2CE}" type="slidenum">
              <a:rPr lang="da-DK"/>
              <a:pPr>
                <a:defRPr/>
              </a:pPr>
              <a:t>‹#›</a:t>
            </a:fld>
            <a:endParaRPr lang="da-DK"/>
          </a:p>
        </p:txBody>
      </p:sp>
    </p:spTree>
    <p:extLst>
      <p:ext uri="{BB962C8B-B14F-4D97-AF65-F5344CB8AC3E}">
        <p14:creationId xmlns:p14="http://schemas.microsoft.com/office/powerpoint/2010/main" val="3300569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E20C801D-2755-4410-82F1-41DA0BC8DDB6}"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530663BD-2CDC-47B2-B266-6D534B618580}" type="slidenum">
              <a:rPr lang="da-DK"/>
              <a:pPr>
                <a:defRPr/>
              </a:pPr>
              <a:t>‹#›</a:t>
            </a:fld>
            <a:endParaRPr lang="da-DK"/>
          </a:p>
        </p:txBody>
      </p:sp>
    </p:spTree>
    <p:extLst>
      <p:ext uri="{BB962C8B-B14F-4D97-AF65-F5344CB8AC3E}">
        <p14:creationId xmlns:p14="http://schemas.microsoft.com/office/powerpoint/2010/main" val="215543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4005352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1108612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4063937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2057969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517314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224166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lumMod val="5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3661002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da-DK"/>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Pladsholder til dato 3"/>
          <p:cNvSpPr>
            <a:spLocks noGrp="1"/>
          </p:cNvSpPr>
          <p:nvPr>
            <p:ph type="dt" sz="half" idx="10"/>
          </p:nvPr>
        </p:nvSpPr>
        <p:spPr/>
        <p:txBody>
          <a:bodyPr/>
          <a:lstStyle>
            <a:lvl1pPr>
              <a:defRPr/>
            </a:lvl1pPr>
          </a:lstStyle>
          <a:p>
            <a:pPr>
              <a:defRPr/>
            </a:pPr>
            <a:fld id="{AD67A697-FF72-426E-A2AF-C20530F93561}" type="datetime1">
              <a:rPr lang="da-DK"/>
              <a:pPr>
                <a:defRPr/>
              </a:pPr>
              <a:t>30-01-2024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en-US"/>
          </a:p>
        </p:txBody>
      </p:sp>
      <p:sp>
        <p:nvSpPr>
          <p:cNvPr id="6" name="Pladsholder til diasnummer 5"/>
          <p:cNvSpPr>
            <a:spLocks noGrp="1"/>
          </p:cNvSpPr>
          <p:nvPr>
            <p:ph type="sldNum" sz="quarter" idx="12"/>
          </p:nvPr>
        </p:nvSpPr>
        <p:spPr/>
        <p:txBody>
          <a:bodyPr/>
          <a:lstStyle>
            <a:lvl1pPr>
              <a:defRPr/>
            </a:lvl1pPr>
          </a:lstStyle>
          <a:p>
            <a:pPr>
              <a:defRPr/>
            </a:pPr>
            <a:fld id="{5B33C01D-612C-46DB-BC55-6FCDC868F70B}" type="slidenum">
              <a:rPr lang="da-DK"/>
              <a:pPr>
                <a:defRPr/>
              </a:pPr>
              <a:t>‹#›</a:t>
            </a:fld>
            <a:endParaRPr lang="da-DK"/>
          </a:p>
        </p:txBody>
      </p:sp>
    </p:spTree>
    <p:extLst>
      <p:ext uri="{BB962C8B-B14F-4D97-AF65-F5344CB8AC3E}">
        <p14:creationId xmlns:p14="http://schemas.microsoft.com/office/powerpoint/2010/main" val="1708396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1973619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3669819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4162077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fld id="{F0A5C99F-1B90-479F-B5B3-51928AE80AEF}" type="datetime1">
              <a:rPr lang="da-DK" smtClean="0"/>
              <a:pPr>
                <a:defRPr/>
              </a:pPr>
              <a:t>30-01-2024</a:t>
            </a:fld>
            <a:endParaRPr lang="da-DK"/>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C0C688F-37BC-4F56-99F5-F4A8ED092311}" type="slidenum">
              <a:rPr lang="da-DK" smtClean="0"/>
              <a:pPr>
                <a:defRPr/>
              </a:pPr>
              <a:t>‹#›</a:t>
            </a:fld>
            <a:endParaRPr lang="da-DK"/>
          </a:p>
        </p:txBody>
      </p:sp>
    </p:spTree>
    <p:extLst>
      <p:ext uri="{BB962C8B-B14F-4D97-AF65-F5344CB8AC3E}">
        <p14:creationId xmlns:p14="http://schemas.microsoft.com/office/powerpoint/2010/main" val="8154207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dato 3"/>
          <p:cNvSpPr>
            <a:spLocks noGrp="1"/>
          </p:cNvSpPr>
          <p:nvPr>
            <p:ph type="dt" sz="half" idx="10"/>
          </p:nvPr>
        </p:nvSpPr>
        <p:spPr/>
        <p:txBody>
          <a:bodyPr/>
          <a:lstStyle>
            <a:lvl1pPr>
              <a:defRPr/>
            </a:lvl1pPr>
          </a:lstStyle>
          <a:p>
            <a:pPr>
              <a:defRPr/>
            </a:pPr>
            <a:fld id="{43E2B7BE-6787-4A8C-9AB9-32CC8952314C}" type="datetime1">
              <a:rPr lang="da-DK"/>
              <a:pPr>
                <a:defRPr/>
              </a:pPr>
              <a:t>30-01-2024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583CCDF4-D85E-4620-ABEE-8576B8114982}" type="slidenum">
              <a:rPr lang="da-DK"/>
              <a:pPr>
                <a:defRPr/>
              </a:pPr>
              <a:t>‹#›</a:t>
            </a:fld>
            <a:endParaRPr lang="da-DK"/>
          </a:p>
        </p:txBody>
      </p:sp>
    </p:spTree>
    <p:extLst>
      <p:ext uri="{BB962C8B-B14F-4D97-AF65-F5344CB8AC3E}">
        <p14:creationId xmlns:p14="http://schemas.microsoft.com/office/powerpoint/2010/main" val="393123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da-DK"/>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Pladsholder til dato 3"/>
          <p:cNvSpPr>
            <a:spLocks noGrp="1"/>
          </p:cNvSpPr>
          <p:nvPr>
            <p:ph type="dt" sz="half" idx="10"/>
          </p:nvPr>
        </p:nvSpPr>
        <p:spPr/>
        <p:txBody>
          <a:bodyPr/>
          <a:lstStyle>
            <a:lvl1pPr>
              <a:defRPr/>
            </a:lvl1pPr>
          </a:lstStyle>
          <a:p>
            <a:pPr>
              <a:defRPr/>
            </a:pPr>
            <a:fld id="{CFFE2486-4431-490D-B5BD-39841F540031}" type="datetime1">
              <a:rPr lang="da-DK"/>
              <a:pPr>
                <a:defRPr/>
              </a:pPr>
              <a:t>30-01-2024</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en-US"/>
          </a:p>
        </p:txBody>
      </p:sp>
      <p:sp>
        <p:nvSpPr>
          <p:cNvPr id="9" name="Pladsholder til diasnummer 5"/>
          <p:cNvSpPr>
            <a:spLocks noGrp="1"/>
          </p:cNvSpPr>
          <p:nvPr>
            <p:ph type="sldNum" sz="quarter" idx="12"/>
          </p:nvPr>
        </p:nvSpPr>
        <p:spPr/>
        <p:txBody>
          <a:bodyPr/>
          <a:lstStyle>
            <a:lvl1pPr>
              <a:defRPr/>
            </a:lvl1pPr>
          </a:lstStyle>
          <a:p>
            <a:pPr>
              <a:defRPr/>
            </a:pPr>
            <a:fld id="{B89F1D82-5BF6-441F-8179-FAD2610826AE}" type="slidenum">
              <a:rPr lang="da-DK"/>
              <a:pPr>
                <a:defRPr/>
              </a:pPr>
              <a:t>‹#›</a:t>
            </a:fld>
            <a:endParaRPr lang="da-DK"/>
          </a:p>
        </p:txBody>
      </p:sp>
    </p:spTree>
    <p:extLst>
      <p:ext uri="{BB962C8B-B14F-4D97-AF65-F5344CB8AC3E}">
        <p14:creationId xmlns:p14="http://schemas.microsoft.com/office/powerpoint/2010/main" val="359905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a-DK"/>
          </a:p>
        </p:txBody>
      </p:sp>
      <p:sp>
        <p:nvSpPr>
          <p:cNvPr id="3" name="Pladsholder til dato 3"/>
          <p:cNvSpPr>
            <a:spLocks noGrp="1"/>
          </p:cNvSpPr>
          <p:nvPr>
            <p:ph type="dt" sz="half" idx="10"/>
          </p:nvPr>
        </p:nvSpPr>
        <p:spPr/>
        <p:txBody>
          <a:bodyPr/>
          <a:lstStyle>
            <a:lvl1pPr>
              <a:defRPr/>
            </a:lvl1pPr>
          </a:lstStyle>
          <a:p>
            <a:pPr>
              <a:defRPr/>
            </a:pPr>
            <a:fld id="{6A806DDA-BB68-4788-9A33-AF92EE00CA6E}" type="datetime1">
              <a:rPr lang="da-DK"/>
              <a:pPr>
                <a:defRPr/>
              </a:pPr>
              <a:t>30-01-2024</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en-US"/>
          </a:p>
        </p:txBody>
      </p:sp>
      <p:sp>
        <p:nvSpPr>
          <p:cNvPr id="5" name="Pladsholder til diasnummer 5"/>
          <p:cNvSpPr>
            <a:spLocks noGrp="1"/>
          </p:cNvSpPr>
          <p:nvPr>
            <p:ph type="sldNum" sz="quarter" idx="12"/>
          </p:nvPr>
        </p:nvSpPr>
        <p:spPr/>
        <p:txBody>
          <a:bodyPr/>
          <a:lstStyle>
            <a:lvl1pPr>
              <a:defRPr/>
            </a:lvl1pPr>
          </a:lstStyle>
          <a:p>
            <a:pPr>
              <a:defRPr/>
            </a:pPr>
            <a:fld id="{3AF77D5B-ECEE-4297-97A5-9E1D1CC36E87}" type="slidenum">
              <a:rPr lang="da-DK"/>
              <a:pPr>
                <a:defRPr/>
              </a:pPr>
              <a:t>‹#›</a:t>
            </a:fld>
            <a:endParaRPr lang="da-DK"/>
          </a:p>
        </p:txBody>
      </p:sp>
    </p:spTree>
    <p:extLst>
      <p:ext uri="{BB962C8B-B14F-4D97-AF65-F5344CB8AC3E}">
        <p14:creationId xmlns:p14="http://schemas.microsoft.com/office/powerpoint/2010/main" val="76735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C7BD4581-A33D-49F7-9767-5A52BE4CFEF6}" type="datetime1">
              <a:rPr lang="da-DK"/>
              <a:pPr>
                <a:defRPr/>
              </a:pPr>
              <a:t>30-01-2024</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en-US"/>
          </a:p>
        </p:txBody>
      </p:sp>
      <p:sp>
        <p:nvSpPr>
          <p:cNvPr id="4" name="Pladsholder til diasnummer 5"/>
          <p:cNvSpPr>
            <a:spLocks noGrp="1"/>
          </p:cNvSpPr>
          <p:nvPr>
            <p:ph type="sldNum" sz="quarter" idx="12"/>
          </p:nvPr>
        </p:nvSpPr>
        <p:spPr/>
        <p:txBody>
          <a:bodyPr/>
          <a:lstStyle>
            <a:lvl1pPr>
              <a:defRPr/>
            </a:lvl1pPr>
          </a:lstStyle>
          <a:p>
            <a:pPr>
              <a:defRPr/>
            </a:pPr>
            <a:fld id="{71A36263-6214-41B1-8D8A-B9C11AF92BDF}" type="slidenum">
              <a:rPr lang="da-DK"/>
              <a:pPr>
                <a:defRPr/>
              </a:pPr>
              <a:t>‹#›</a:t>
            </a:fld>
            <a:endParaRPr lang="da-DK"/>
          </a:p>
        </p:txBody>
      </p:sp>
    </p:spTree>
    <p:extLst>
      <p:ext uri="{BB962C8B-B14F-4D97-AF65-F5344CB8AC3E}">
        <p14:creationId xmlns:p14="http://schemas.microsoft.com/office/powerpoint/2010/main" val="42336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da-DK"/>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86A46046-28D5-4225-9D6F-A0CB4D7D8E05}" type="datetime1">
              <a:rPr lang="da-DK"/>
              <a:pPr>
                <a:defRPr/>
              </a:pPr>
              <a:t>30-01-2024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4ED5A098-54A5-4732-BF12-AD7D1933021C}" type="slidenum">
              <a:rPr lang="da-DK"/>
              <a:pPr>
                <a:defRPr/>
              </a:pPr>
              <a:t>‹#›</a:t>
            </a:fld>
            <a:endParaRPr lang="da-DK"/>
          </a:p>
        </p:txBody>
      </p:sp>
    </p:spTree>
    <p:extLst>
      <p:ext uri="{BB962C8B-B14F-4D97-AF65-F5344CB8AC3E}">
        <p14:creationId xmlns:p14="http://schemas.microsoft.com/office/powerpoint/2010/main" val="89768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da-DK"/>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C0652DE6-C180-4E92-B5B9-81EE1140D877}" type="datetime1">
              <a:rPr lang="da-DK"/>
              <a:pPr>
                <a:defRPr/>
              </a:pPr>
              <a:t>30-01-2024</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en-US"/>
          </a:p>
        </p:txBody>
      </p:sp>
      <p:sp>
        <p:nvSpPr>
          <p:cNvPr id="7" name="Pladsholder til diasnummer 5"/>
          <p:cNvSpPr>
            <a:spLocks noGrp="1"/>
          </p:cNvSpPr>
          <p:nvPr>
            <p:ph type="sldNum" sz="quarter" idx="12"/>
          </p:nvPr>
        </p:nvSpPr>
        <p:spPr/>
        <p:txBody>
          <a:bodyPr/>
          <a:lstStyle>
            <a:lvl1pPr>
              <a:defRPr/>
            </a:lvl1pPr>
          </a:lstStyle>
          <a:p>
            <a:pPr>
              <a:defRPr/>
            </a:pPr>
            <a:fld id="{7CE2D9C7-DD5C-47B9-AC30-C68520259D6C}" type="slidenum">
              <a:rPr lang="da-DK"/>
              <a:pPr>
                <a:defRPr/>
              </a:pPr>
              <a:t>‹#›</a:t>
            </a:fld>
            <a:endParaRPr lang="da-DK"/>
          </a:p>
        </p:txBody>
      </p:sp>
    </p:spTree>
    <p:extLst>
      <p:ext uri="{BB962C8B-B14F-4D97-AF65-F5344CB8AC3E}">
        <p14:creationId xmlns:p14="http://schemas.microsoft.com/office/powerpoint/2010/main" val="117734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6000">
              <a:schemeClr val="tx1"/>
            </a:gs>
            <a:gs pos="39000">
              <a:sysClr val="windowText" lastClr="000000">
                <a:alpha val="14000"/>
              </a:sysClr>
            </a:gs>
            <a:gs pos="100000">
              <a:sysClr val="window" lastClr="FFFFFF">
                <a:alpha val="48000"/>
              </a:sysClr>
            </a:gs>
          </a:gsLst>
          <a:lin ang="5400000" scaled="1"/>
          <a:tileRect/>
        </a:gra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pitchFamily="-65" charset="0"/>
                <a:ea typeface="ＭＳ Ｐゴシック" pitchFamily="-65" charset="-128"/>
                <a:cs typeface="+mn-cs"/>
              </a:defRPr>
            </a:lvl1pPr>
          </a:lstStyle>
          <a:p>
            <a:pPr>
              <a:defRPr/>
            </a:pPr>
            <a:fld id="{F0A72AE4-D086-4635-99AA-E298306A7860}" type="datetime1">
              <a:rPr lang="da-DK"/>
              <a:pPr>
                <a:defRPr/>
              </a:pPr>
              <a:t>30-01-2024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65" charset="0"/>
                <a:ea typeface="ＭＳ Ｐゴシック" pitchFamily="-65" charset="-128"/>
                <a:cs typeface="+mn-cs"/>
              </a:defRPr>
            </a:lvl1pPr>
          </a:lstStyle>
          <a:p>
            <a:pPr>
              <a:defRPr/>
            </a:pP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itchFamily="-65" charset="0"/>
                <a:ea typeface="ＭＳ Ｐゴシック" pitchFamily="-65" charset="-128"/>
                <a:cs typeface="+mn-cs"/>
              </a:defRPr>
            </a:lvl1pPr>
          </a:lstStyle>
          <a:p>
            <a:pPr>
              <a:defRPr/>
            </a:pPr>
            <a:fld id="{8C337BB0-231C-4C83-A4CE-7AF4FD10A85E}" type="slidenum">
              <a:rPr lang="da-DK"/>
              <a:pPr>
                <a:defRPr/>
              </a:pPr>
              <a:t>‹#›</a:t>
            </a:fld>
            <a:endParaRPr lang="da-DK"/>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6000">
              <a:schemeClr val="tx1"/>
            </a:gs>
            <a:gs pos="39000">
              <a:sysClr val="windowText" lastClr="000000">
                <a:alpha val="14000"/>
              </a:sysClr>
            </a:gs>
            <a:gs pos="100000">
              <a:sysClr val="window" lastClr="FFFFFF">
                <a:alpha val="48000"/>
              </a:sysClr>
            </a:gs>
          </a:gsLst>
          <a:lin ang="5400000" scaled="1"/>
          <a:tileRect/>
        </a:gradFill>
        <a:effectLst/>
      </p:bgPr>
    </p:bg>
    <p:spTree>
      <p:nvGrpSpPr>
        <p:cNvPr id="1" name=""/>
        <p:cNvGrpSpPr/>
        <p:nvPr/>
      </p:nvGrpSpPr>
      <p:grpSpPr>
        <a:xfrm>
          <a:off x="0" y="0"/>
          <a:ext cx="0" cy="0"/>
          <a:chOff x="0" y="0"/>
          <a:chExt cx="0" cy="0"/>
        </a:xfrm>
      </p:grpSpPr>
      <p:sp>
        <p:nvSpPr>
          <p:cNvPr id="3074" name="Pladsholder til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t>Klik for at redigere titeltypografi i masteren</a:t>
            </a:r>
          </a:p>
        </p:txBody>
      </p:sp>
      <p:sp>
        <p:nvSpPr>
          <p:cNvPr id="3075" name="Pladsholder til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pitchFamily="-65" charset="-128"/>
                <a:cs typeface="+mn-cs"/>
              </a:defRPr>
            </a:lvl1pPr>
          </a:lstStyle>
          <a:p>
            <a:pPr>
              <a:defRPr/>
            </a:pPr>
            <a:fld id="{BAEFB98E-BE0D-47E5-9910-5C108B9CF7D3}" type="datetime1">
              <a:rPr lang="da-DK"/>
              <a:pPr>
                <a:defRPr/>
              </a:pPr>
              <a:t>30-01-2024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pitchFamily="-65" charset="-128"/>
                <a:cs typeface="+mn-cs"/>
              </a:defRPr>
            </a:lvl1pPr>
          </a:lstStyle>
          <a:p>
            <a:pPr>
              <a:defRPr/>
            </a:pPr>
            <a:endParaRPr lang="en-US"/>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pitchFamily="-65" charset="-128"/>
                <a:cs typeface="+mn-cs"/>
              </a:defRPr>
            </a:lvl1pPr>
          </a:lstStyle>
          <a:p>
            <a:pPr>
              <a:defRPr/>
            </a:pPr>
            <a:fld id="{F58F646C-5416-47FB-969D-052137ACF9AC}"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6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0A72AE4-D086-4635-99AA-E298306A7860}" type="datetime1">
              <a:rPr lang="da-DK" smtClean="0"/>
              <a:pPr>
                <a:defRPr/>
              </a:pPr>
              <a:t>30-01-2024</a:t>
            </a:fld>
            <a:endParaRPr lang="da-D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C337BB0-231C-4C83-A4CE-7AF4FD10A85E}" type="slidenum">
              <a:rPr lang="da-DK" smtClean="0"/>
              <a:pPr>
                <a:defRPr/>
              </a:pPr>
              <a:t>‹#›</a:t>
            </a:fld>
            <a:endParaRPr lang="da-DK"/>
          </a:p>
        </p:txBody>
      </p:sp>
    </p:spTree>
    <p:extLst>
      <p:ext uri="{BB962C8B-B14F-4D97-AF65-F5344CB8AC3E}">
        <p14:creationId xmlns:p14="http://schemas.microsoft.com/office/powerpoint/2010/main" val="194558597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6"/>
          <p:cNvSpPr>
            <a:spLocks noChangeArrowheads="1"/>
          </p:cNvSpPr>
          <p:nvPr/>
        </p:nvSpPr>
        <p:spPr bwMode="gray">
          <a:xfrm>
            <a:off x="639741" y="1067395"/>
            <a:ext cx="7436520" cy="590444"/>
          </a:xfrm>
          <a:prstGeom prst="rect">
            <a:avLst/>
          </a:prstGeom>
          <a:noFill/>
          <a:ln>
            <a:noFill/>
          </a:ln>
          <a:effectLst>
            <a:reflection blurRad="6350" stA="50000" endA="300" endPos="55500" dist="101600" dir="5400000" sy="-100000" algn="bl" rotWithShape="0"/>
          </a:effectLst>
        </p:spPr>
        <p:txBody>
          <a:bodyPr lIns="0" tIns="0" rIns="0" bIns="0" anchor="ctr"/>
          <a:lstStyle/>
          <a:p>
            <a:pPr defTabSz="914400">
              <a:defRPr/>
            </a:pPr>
            <a:r>
              <a:rPr lang="en-GB" sz="3600" dirty="0">
                <a:solidFill>
                  <a:schemeClr val="bg1"/>
                </a:solidFill>
                <a:latin typeface="Century Gothic" pitchFamily="34" charset="0"/>
                <a:ea typeface="ＭＳ Ｐゴシック" pitchFamily="-65" charset="-128"/>
                <a:cs typeface="+mn-cs"/>
              </a:rPr>
              <a:t>UAL Outreach Quality Standard</a:t>
            </a:r>
            <a:endParaRPr lang="de-DE" sz="4000" dirty="0">
              <a:solidFill>
                <a:schemeClr val="bg1"/>
              </a:solidFill>
              <a:latin typeface="Century Gothic" pitchFamily="34" charset="0"/>
              <a:ea typeface="ＭＳ Ｐゴシック" pitchFamily="-65" charset="-128"/>
              <a:cs typeface="+mn-cs"/>
            </a:endParaRPr>
          </a:p>
        </p:txBody>
      </p:sp>
      <p:cxnSp>
        <p:nvCxnSpPr>
          <p:cNvPr id="4" name="Straight Connector 3"/>
          <p:cNvCxnSpPr/>
          <p:nvPr/>
        </p:nvCxnSpPr>
        <p:spPr>
          <a:xfrm>
            <a:off x="-65882" y="1657839"/>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5"/>
          <p:cNvSpPr>
            <a:spLocks noChangeArrowheads="1"/>
          </p:cNvSpPr>
          <p:nvPr/>
        </p:nvSpPr>
        <p:spPr bwMode="gray">
          <a:xfrm>
            <a:off x="0" y="3084157"/>
            <a:ext cx="9144000" cy="1104900"/>
          </a:xfrm>
          <a:prstGeom prst="rect">
            <a:avLst/>
          </a:prstGeom>
          <a:noFill/>
          <a:ln>
            <a:noFill/>
          </a:ln>
        </p:spPr>
        <p:txBody>
          <a:bodyPr lIns="0" rIns="0" anchor="ctr"/>
          <a:lstStyle/>
          <a:p>
            <a:pPr algn="ctr" defTabSz="914400">
              <a:defRPr/>
            </a:pPr>
            <a:r>
              <a:rPr lang="de-DE" sz="4000" dirty="0">
                <a:solidFill>
                  <a:schemeClr val="bg1"/>
                </a:solidFill>
                <a:latin typeface="Century Gothic" pitchFamily="34" charset="0"/>
                <a:ea typeface="ＭＳ Ｐゴシック" pitchFamily="-65" charset="-128"/>
                <a:cs typeface="+mn-cs"/>
              </a:rPr>
              <a:t>Tony Davis</a:t>
            </a:r>
          </a:p>
          <a:p>
            <a:pPr algn="ctr" defTabSz="914400">
              <a:defRPr/>
            </a:pPr>
            <a:endParaRPr lang="de-DE" sz="4000" dirty="0">
              <a:solidFill>
                <a:schemeClr val="bg1"/>
              </a:solidFill>
              <a:latin typeface="Century Gothic" pitchFamily="34" charset="0"/>
              <a:ea typeface="ＭＳ Ｐゴシック" pitchFamily="-65" charset="-128"/>
              <a:cs typeface="+mn-cs"/>
            </a:endParaRPr>
          </a:p>
          <a:p>
            <a:pPr algn="ctr" defTabSz="914400">
              <a:defRPr/>
            </a:pPr>
            <a:r>
              <a:rPr lang="de-DE" sz="4000" dirty="0">
                <a:solidFill>
                  <a:schemeClr val="bg1"/>
                </a:solidFill>
                <a:latin typeface="Century Gothic" pitchFamily="34" charset="0"/>
                <a:ea typeface="ＭＳ Ｐゴシック" pitchFamily="-65" charset="-128"/>
                <a:cs typeface="+mn-cs"/>
              </a:rPr>
              <a:t>LinkedIn: @tonydavis</a:t>
            </a:r>
          </a:p>
        </p:txBody>
      </p:sp>
      <p:pic>
        <p:nvPicPr>
          <p:cNvPr id="3" name="Picture 2" descr="A black text on a white background&#10;&#10;Description automatically generated">
            <a:extLst>
              <a:ext uri="{FF2B5EF4-FFF2-40B4-BE49-F238E27FC236}">
                <a16:creationId xmlns:a16="http://schemas.microsoft.com/office/drawing/2014/main" id="{2517DB42-F668-BFAB-FCF5-57BB754F950B}"/>
              </a:ext>
            </a:extLst>
          </p:cNvPr>
          <p:cNvPicPr>
            <a:picLocks noChangeAspect="1"/>
          </p:cNvPicPr>
          <p:nvPr/>
        </p:nvPicPr>
        <p:blipFill>
          <a:blip r:embed="rId3"/>
          <a:stretch>
            <a:fillRect/>
          </a:stretch>
        </p:blipFill>
        <p:spPr>
          <a:xfrm>
            <a:off x="1292710" y="5064453"/>
            <a:ext cx="6558579" cy="1101841"/>
          </a:xfrm>
          <a:prstGeom prst="rect">
            <a:avLst/>
          </a:prstGeom>
          <a:effectLst>
            <a:reflection blurRad="6350" stA="52000" endA="300" endPos="35000" dist="12700" dir="5400000" sy="-100000" algn="bl" rotWithShape="0"/>
          </a:effectLst>
        </p:spPr>
      </p:pic>
    </p:spTree>
    <p:extLst>
      <p:ext uri="{BB962C8B-B14F-4D97-AF65-F5344CB8AC3E}">
        <p14:creationId xmlns:p14="http://schemas.microsoft.com/office/powerpoint/2010/main" val="1999794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2570873"/>
            <a:ext cx="8060748" cy="1636676"/>
          </a:xfrm>
          <a:prstGeom prst="rect">
            <a:avLst/>
          </a:prstGeom>
          <a:noFill/>
          <a:ln>
            <a:noFill/>
          </a:ln>
        </p:spPr>
        <p:txBody>
          <a:bodyPr lIns="0" rIns="0" anchor="t"/>
          <a:lstStyle/>
          <a:p>
            <a:pPr defTabSz="914400">
              <a:spcAft>
                <a:spcPts val="600"/>
              </a:spcAft>
              <a:defRPr/>
            </a:pPr>
            <a:r>
              <a:rPr lang="en-GB" sz="2400" dirty="0">
                <a:solidFill>
                  <a:schemeClr val="bg1"/>
                </a:solidFill>
                <a:latin typeface="Century Gothic" pitchFamily="34" charset="0"/>
                <a:ea typeface="ＭＳ Ｐゴシック" pitchFamily="-65" charset="-128"/>
              </a:rPr>
              <a:t>QS Element 3.2.1</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Through Insights, students understand the relationship between preliminary work and final outcomes. As a result, they focus more on the former. Preliminary work showcases the development of an artistic freedom that involves taking risks and exploring exciting ideas. Pressure is taken off final outcomes. Students’ final portfolios evidence this understanding well, to themselves and to recruiters.</a:t>
            </a: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
        <p:nvSpPr>
          <p:cNvPr id="2" name="Rectangle 8">
            <a:extLst>
              <a:ext uri="{FF2B5EF4-FFF2-40B4-BE49-F238E27FC236}">
                <a16:creationId xmlns:a16="http://schemas.microsoft.com/office/drawing/2014/main" id="{97A00CF5-63EA-1B32-A14E-6EDA96954CC7}"/>
              </a:ext>
            </a:extLst>
          </p:cNvPr>
          <p:cNvSpPr>
            <a:spLocks noChangeArrowheads="1"/>
          </p:cNvSpPr>
          <p:nvPr/>
        </p:nvSpPr>
        <p:spPr bwMode="gray">
          <a:xfrm>
            <a:off x="314325" y="1300873"/>
            <a:ext cx="8060748" cy="1035927"/>
          </a:xfrm>
          <a:prstGeom prst="rect">
            <a:avLst/>
          </a:prstGeom>
          <a:noFill/>
          <a:ln>
            <a:noFill/>
          </a:ln>
        </p:spPr>
        <p:txBody>
          <a:bodyPr lIns="0" rIns="0" anchor="t"/>
          <a:lstStyle/>
          <a:p>
            <a:pPr defTabSz="914400">
              <a:spcAft>
                <a:spcPts val="600"/>
              </a:spcAft>
              <a:defRPr/>
            </a:pPr>
            <a:r>
              <a:rPr lang="en-GB" sz="2400" dirty="0">
                <a:solidFill>
                  <a:schemeClr val="bg1"/>
                </a:solidFill>
                <a:latin typeface="Century Gothic" pitchFamily="34" charset="0"/>
                <a:ea typeface="ＭＳ Ｐゴシック" pitchFamily="-65" charset="-128"/>
              </a:rPr>
              <a:t>Quality Standard cannot be used to audit compliance or performance management</a:t>
            </a:r>
          </a:p>
        </p:txBody>
      </p:sp>
    </p:spTree>
    <p:extLst>
      <p:ext uri="{BB962C8B-B14F-4D97-AF65-F5344CB8AC3E}">
        <p14:creationId xmlns:p14="http://schemas.microsoft.com/office/powerpoint/2010/main" val="333133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defTabSz="914400">
              <a:spcAft>
                <a:spcPts val="600"/>
              </a:spcAft>
              <a:defRPr/>
            </a:pPr>
            <a:r>
              <a:rPr lang="en-GB" sz="2400" b="1" dirty="0">
                <a:solidFill>
                  <a:schemeClr val="bg1"/>
                </a:solidFill>
                <a:latin typeface="Century Gothic" pitchFamily="34" charset="0"/>
                <a:ea typeface="ＭＳ Ｐゴシック" pitchFamily="-65" charset="-128"/>
              </a:rPr>
              <a:t>Creative Improvement Planning</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Imagine you’ve seen a new job you’d like to apply for. The application form requires you to write a personal statement that evidences your skills. One of those skills is: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	critical reflection and quality improvement.</a:t>
            </a: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137643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defTabSz="914400">
              <a:spcAft>
                <a:spcPts val="600"/>
              </a:spcAft>
              <a:defRPr/>
            </a:pPr>
            <a:r>
              <a:rPr lang="en-GB" sz="2400" b="1" dirty="0">
                <a:solidFill>
                  <a:schemeClr val="bg1"/>
                </a:solidFill>
                <a:latin typeface="Century Gothic" pitchFamily="34" charset="0"/>
                <a:ea typeface="ＭＳ Ｐゴシック" pitchFamily="-65" charset="-128"/>
              </a:rPr>
              <a:t>Creative Improvement Planning</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Task: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plan a fabulous improvement project that takes the weakest aspect of the student experience you provide and makes it the very best.</a:t>
            </a: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142657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defTabSz="914400">
              <a:spcAft>
                <a:spcPts val="600"/>
              </a:spcAft>
              <a:defRPr/>
            </a:pPr>
            <a:r>
              <a:rPr lang="en-GB" sz="2400" b="1" dirty="0">
                <a:solidFill>
                  <a:schemeClr val="bg1"/>
                </a:solidFill>
                <a:latin typeface="Century Gothic" pitchFamily="34" charset="0"/>
                <a:ea typeface="ＭＳ Ｐゴシック" pitchFamily="-65" charset="-128"/>
              </a:rPr>
              <a:t>Creative Improvement Planning</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https://www.ccqi.org.uk/resources/ual-outreach/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&gt; UAL Outreach Quality Standard</a:t>
            </a: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37711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Can you imagine the successfully outcome?</a:t>
            </a: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163065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Can you imagine the successfully outcome?</a:t>
            </a:r>
          </a:p>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Can you imagine what you did you achieve it?</a:t>
            </a: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322678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Can you imagine the successfully outcome?</a:t>
            </a:r>
          </a:p>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Can you imagine what you did you achieve it?</a:t>
            </a:r>
          </a:p>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Can you imagine enthusing the person that’s interviewing you for your new job with your story?</a:t>
            </a: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382347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6"/>
          <p:cNvSpPr>
            <a:spLocks noChangeArrowheads="1"/>
          </p:cNvSpPr>
          <p:nvPr/>
        </p:nvSpPr>
        <p:spPr bwMode="gray">
          <a:xfrm>
            <a:off x="639741" y="1067395"/>
            <a:ext cx="7436520" cy="590444"/>
          </a:xfrm>
          <a:prstGeom prst="rect">
            <a:avLst/>
          </a:prstGeom>
          <a:noFill/>
          <a:ln>
            <a:noFill/>
          </a:ln>
          <a:effectLst>
            <a:reflection blurRad="6350" stA="50000" endA="300" endPos="55500" dist="101600" dir="5400000" sy="-100000" algn="bl" rotWithShape="0"/>
          </a:effectLst>
        </p:spPr>
        <p:txBody>
          <a:bodyPr lIns="0" tIns="0" rIns="0" bIns="0" anchor="ctr"/>
          <a:lstStyle/>
          <a:p>
            <a:pPr defTabSz="914400">
              <a:defRPr/>
            </a:pPr>
            <a:r>
              <a:rPr lang="en-GB" sz="3600" dirty="0">
                <a:solidFill>
                  <a:schemeClr val="bg1"/>
                </a:solidFill>
                <a:latin typeface="Century Gothic" pitchFamily="34" charset="0"/>
                <a:ea typeface="ＭＳ Ｐゴシック" pitchFamily="-65" charset="-128"/>
                <a:cs typeface="+mn-cs"/>
              </a:rPr>
              <a:t>UAL Outreach Quality Standard</a:t>
            </a:r>
            <a:endParaRPr lang="de-DE" sz="4000" dirty="0">
              <a:solidFill>
                <a:schemeClr val="bg1"/>
              </a:solidFill>
              <a:latin typeface="Century Gothic" pitchFamily="34" charset="0"/>
              <a:ea typeface="ＭＳ Ｐゴシック" pitchFamily="-65" charset="-128"/>
              <a:cs typeface="+mn-cs"/>
            </a:endParaRPr>
          </a:p>
        </p:txBody>
      </p:sp>
      <p:cxnSp>
        <p:nvCxnSpPr>
          <p:cNvPr id="4" name="Straight Connector 3"/>
          <p:cNvCxnSpPr/>
          <p:nvPr/>
        </p:nvCxnSpPr>
        <p:spPr>
          <a:xfrm>
            <a:off x="-65882" y="1657839"/>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5"/>
          <p:cNvSpPr>
            <a:spLocks noChangeArrowheads="1"/>
          </p:cNvSpPr>
          <p:nvPr/>
        </p:nvSpPr>
        <p:spPr bwMode="gray">
          <a:xfrm>
            <a:off x="0" y="3084157"/>
            <a:ext cx="9144000" cy="1104900"/>
          </a:xfrm>
          <a:prstGeom prst="rect">
            <a:avLst/>
          </a:prstGeom>
          <a:noFill/>
          <a:ln>
            <a:noFill/>
          </a:ln>
        </p:spPr>
        <p:txBody>
          <a:bodyPr lIns="0" rIns="0" anchor="ctr"/>
          <a:lstStyle/>
          <a:p>
            <a:pPr algn="ctr" defTabSz="914400">
              <a:defRPr/>
            </a:pPr>
            <a:r>
              <a:rPr lang="de-DE" sz="4000" dirty="0">
                <a:solidFill>
                  <a:schemeClr val="bg1"/>
                </a:solidFill>
                <a:latin typeface="Century Gothic" pitchFamily="34" charset="0"/>
                <a:ea typeface="ＭＳ Ｐゴシック" pitchFamily="-65" charset="-128"/>
                <a:cs typeface="+mn-cs"/>
              </a:rPr>
              <a:t>Tony Davis</a:t>
            </a:r>
          </a:p>
          <a:p>
            <a:pPr algn="ctr" defTabSz="914400">
              <a:defRPr/>
            </a:pPr>
            <a:endParaRPr lang="de-DE" sz="4000" dirty="0">
              <a:solidFill>
                <a:schemeClr val="bg1"/>
              </a:solidFill>
              <a:latin typeface="Century Gothic" pitchFamily="34" charset="0"/>
              <a:ea typeface="ＭＳ Ｐゴシック" pitchFamily="-65" charset="-128"/>
              <a:cs typeface="+mn-cs"/>
            </a:endParaRPr>
          </a:p>
          <a:p>
            <a:pPr algn="ctr" defTabSz="914400">
              <a:defRPr/>
            </a:pPr>
            <a:r>
              <a:rPr lang="de-DE" sz="4000" dirty="0">
                <a:solidFill>
                  <a:schemeClr val="bg1"/>
                </a:solidFill>
                <a:latin typeface="Century Gothic" pitchFamily="34" charset="0"/>
                <a:ea typeface="ＭＳ Ｐゴシック" pitchFamily="-65" charset="-128"/>
                <a:cs typeface="+mn-cs"/>
              </a:rPr>
              <a:t>LinkedIn: @tonydavis</a:t>
            </a:r>
          </a:p>
        </p:txBody>
      </p:sp>
      <p:pic>
        <p:nvPicPr>
          <p:cNvPr id="3" name="Picture 2" descr="A black text on a white background&#10;&#10;Description automatically generated">
            <a:extLst>
              <a:ext uri="{FF2B5EF4-FFF2-40B4-BE49-F238E27FC236}">
                <a16:creationId xmlns:a16="http://schemas.microsoft.com/office/drawing/2014/main" id="{2517DB42-F668-BFAB-FCF5-57BB754F950B}"/>
              </a:ext>
            </a:extLst>
          </p:cNvPr>
          <p:cNvPicPr>
            <a:picLocks noChangeAspect="1"/>
          </p:cNvPicPr>
          <p:nvPr/>
        </p:nvPicPr>
        <p:blipFill>
          <a:blip r:embed="rId3"/>
          <a:stretch>
            <a:fillRect/>
          </a:stretch>
        </p:blipFill>
        <p:spPr>
          <a:xfrm>
            <a:off x="1292710" y="5064453"/>
            <a:ext cx="6558579" cy="1101841"/>
          </a:xfrm>
          <a:prstGeom prst="rect">
            <a:avLst/>
          </a:prstGeom>
          <a:effectLst>
            <a:reflection blurRad="6350" stA="52000" endA="300" endPos="35000" dist="12700" dir="5400000" sy="-100000" algn="bl" rotWithShape="0"/>
          </a:effectLst>
        </p:spPr>
      </p:pic>
    </p:spTree>
    <p:extLst>
      <p:ext uri="{BB962C8B-B14F-4D97-AF65-F5344CB8AC3E}">
        <p14:creationId xmlns:p14="http://schemas.microsoft.com/office/powerpoint/2010/main" val="128315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7085409" cy="533038"/>
          </a:xfrm>
          <a:prstGeom prst="rect">
            <a:avLst/>
          </a:prstGeom>
          <a:noFill/>
          <a:ln>
            <a:noFill/>
          </a:ln>
        </p:spPr>
        <p:txBody>
          <a:bodyPr lIns="0" rIns="0" anchor="t"/>
          <a:lstStyle/>
          <a:p>
            <a:pPr defTabSz="914400">
              <a:spcAft>
                <a:spcPts val="600"/>
              </a:spcAft>
              <a:defRPr/>
            </a:pPr>
            <a:r>
              <a:rPr lang="en-GB" sz="2400" dirty="0">
                <a:solidFill>
                  <a:schemeClr val="bg1"/>
                </a:solidFill>
                <a:latin typeface="Century Gothic" pitchFamily="34" charset="0"/>
                <a:ea typeface="ＭＳ Ｐゴシック" pitchFamily="-65" charset="-128"/>
              </a:rPr>
              <a:t>What does the word ‘Standard’ mean to you?</a:t>
            </a: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232218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7085409" cy="533038"/>
          </a:xfrm>
          <a:prstGeom prst="rect">
            <a:avLst/>
          </a:prstGeom>
          <a:noFill/>
          <a:ln>
            <a:noFill/>
          </a:ln>
        </p:spPr>
        <p:txBody>
          <a:bodyPr lIns="0" rIns="0" anchor="t"/>
          <a:lstStyle/>
          <a:p>
            <a:pPr defTabSz="914400">
              <a:spcAft>
                <a:spcPts val="600"/>
              </a:spcAft>
              <a:defRPr/>
            </a:pPr>
            <a:r>
              <a:rPr lang="en-GB" sz="2400" dirty="0">
                <a:solidFill>
                  <a:schemeClr val="bg1"/>
                </a:solidFill>
                <a:latin typeface="Century Gothic" pitchFamily="34" charset="0"/>
                <a:ea typeface="ＭＳ Ｐゴシック" pitchFamily="-65" charset="-128"/>
              </a:rPr>
              <a:t>What does the word ‘Standard’ mean to you?</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What does the phrase ‘Quality Standard’ mean to you?</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endParaRPr lang="en-GB" sz="2400" dirty="0">
              <a:solidFill>
                <a:schemeClr val="bg1"/>
              </a:solidFill>
              <a:latin typeface="Century Gothic" pitchFamily="34" charset="0"/>
              <a:ea typeface="ＭＳ Ｐゴシック" pitchFamily="-65" charset="-128"/>
            </a:endParaRP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178128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defTabSz="914400">
              <a:spcAft>
                <a:spcPts val="600"/>
              </a:spcAft>
              <a:defRPr/>
            </a:pPr>
            <a:r>
              <a:rPr lang="en-GB" sz="2400" dirty="0">
                <a:solidFill>
                  <a:schemeClr val="bg1"/>
                </a:solidFill>
                <a:latin typeface="Century Gothic" pitchFamily="34" charset="0"/>
                <a:ea typeface="ＭＳ Ｐゴシック" pitchFamily="-65" charset="-128"/>
              </a:rPr>
              <a:t>In an ideal world, the Quality Standard represents the unashamedly idealistic vision of how learners will be different as a result of the experiences you provide.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	</a:t>
            </a:r>
          </a:p>
          <a:p>
            <a:pPr defTabSz="914400">
              <a:spcAft>
                <a:spcPts val="600"/>
              </a:spcAft>
              <a:defRPr/>
            </a:pPr>
            <a:r>
              <a:rPr lang="en-GB" sz="2400" dirty="0">
                <a:solidFill>
                  <a:schemeClr val="bg1"/>
                </a:solidFill>
                <a:latin typeface="Century Gothic" pitchFamily="34" charset="0"/>
                <a:ea typeface="ＭＳ Ｐゴシック" pitchFamily="-65" charset="-128"/>
              </a:rPr>
              <a:t>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427207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defTabSz="914400">
              <a:spcAft>
                <a:spcPts val="600"/>
              </a:spcAft>
              <a:defRPr/>
            </a:pPr>
            <a:r>
              <a:rPr lang="en-GB" sz="2400" dirty="0">
                <a:solidFill>
                  <a:schemeClr val="bg1"/>
                </a:solidFill>
                <a:latin typeface="Century Gothic" pitchFamily="34" charset="0"/>
                <a:ea typeface="ＭＳ Ｐゴシック" pitchFamily="-65" charset="-128"/>
              </a:rPr>
              <a:t>In an ideal world, the Quality Standard represents the unashamedly idealistic vision of how learners will be different as a result of the experiences you provide.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Gold Standard impact statements are:</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	NOT a standard to meet</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	</a:t>
            </a:r>
          </a:p>
          <a:p>
            <a:pPr defTabSz="914400">
              <a:spcAft>
                <a:spcPts val="600"/>
              </a:spcAft>
              <a:defRPr/>
            </a:pPr>
            <a:r>
              <a:rPr lang="en-GB" sz="2400" dirty="0">
                <a:solidFill>
                  <a:schemeClr val="bg1"/>
                </a:solidFill>
                <a:latin typeface="Century Gothic" pitchFamily="34" charset="0"/>
                <a:ea typeface="ＭＳ Ｐゴシック" pitchFamily="-65" charset="-128"/>
              </a:rPr>
              <a:t>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106747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6" name="Rectangle 8"/>
          <p:cNvSpPr>
            <a:spLocks noChangeArrowheads="1"/>
          </p:cNvSpPr>
          <p:nvPr/>
        </p:nvSpPr>
        <p:spPr bwMode="gray">
          <a:xfrm>
            <a:off x="314325" y="1355906"/>
            <a:ext cx="8060748" cy="1636676"/>
          </a:xfrm>
          <a:prstGeom prst="rect">
            <a:avLst/>
          </a:prstGeom>
          <a:noFill/>
          <a:ln>
            <a:noFill/>
          </a:ln>
        </p:spPr>
        <p:txBody>
          <a:bodyPr lIns="0" rIns="0" anchor="t"/>
          <a:lstStyle/>
          <a:p>
            <a:pPr defTabSz="914400">
              <a:spcAft>
                <a:spcPts val="600"/>
              </a:spcAft>
              <a:defRPr/>
            </a:pPr>
            <a:r>
              <a:rPr lang="en-GB" sz="2400" dirty="0">
                <a:solidFill>
                  <a:schemeClr val="bg1"/>
                </a:solidFill>
                <a:latin typeface="Century Gothic" pitchFamily="34" charset="0"/>
                <a:ea typeface="ＭＳ Ｐゴシック" pitchFamily="-65" charset="-128"/>
              </a:rPr>
              <a:t>In an ideal world, the Quality Standard represents the unashamedly idealistic vision of how learners will be different as a result of the experiences you provide.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Gold Standard impact statements are:</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	NOT a standard to meet</a:t>
            </a:r>
          </a:p>
          <a:p>
            <a:pPr defTabSz="914400">
              <a:spcAft>
                <a:spcPts val="600"/>
              </a:spcAft>
              <a:defRPr/>
            </a:pPr>
            <a:endParaRPr lang="en-GB" sz="2400" dirty="0">
              <a:solidFill>
                <a:schemeClr val="bg1"/>
              </a:solidFill>
              <a:latin typeface="Century Gothic" pitchFamily="34" charset="0"/>
              <a:ea typeface="ＭＳ Ｐゴシック" pitchFamily="-65" charset="-128"/>
            </a:endParaRPr>
          </a:p>
          <a:p>
            <a:pPr defTabSz="914400">
              <a:spcAft>
                <a:spcPts val="600"/>
              </a:spcAft>
              <a:defRPr/>
            </a:pPr>
            <a:r>
              <a:rPr lang="en-GB" sz="2400" dirty="0">
                <a:solidFill>
                  <a:schemeClr val="bg1"/>
                </a:solidFill>
                <a:latin typeface="Century Gothic" pitchFamily="34" charset="0"/>
                <a:ea typeface="ＭＳ Ｐゴシック" pitchFamily="-65" charset="-128"/>
              </a:rPr>
              <a:t>They’re:</a:t>
            </a:r>
          </a:p>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to inspire teams to think about the stuff they do, and </a:t>
            </a:r>
          </a:p>
          <a:p>
            <a:pPr marL="342900" indent="-342900" defTabSz="914400">
              <a:spcAft>
                <a:spcPts val="600"/>
              </a:spcAft>
              <a:buFont typeface="Arial" panose="020B0604020202020204" pitchFamily="34" charset="0"/>
              <a:buChar char="•"/>
              <a:defRPr/>
            </a:pPr>
            <a:r>
              <a:rPr lang="en-GB" sz="2400" dirty="0">
                <a:solidFill>
                  <a:schemeClr val="bg1"/>
                </a:solidFill>
                <a:latin typeface="Century Gothic" pitchFamily="34" charset="0"/>
                <a:ea typeface="ＭＳ Ｐゴシック" pitchFamily="-65" charset="-128"/>
              </a:rPr>
              <a:t>question whether the experiences they provide produce the magical difference for all learners. </a:t>
            </a:r>
          </a:p>
          <a:p>
            <a:pPr defTabSz="914400">
              <a:spcAft>
                <a:spcPts val="600"/>
              </a:spcAft>
              <a:defRPr/>
            </a:pPr>
            <a:r>
              <a:rPr lang="en-GB" sz="2400" dirty="0">
                <a:solidFill>
                  <a:schemeClr val="bg1"/>
                </a:solidFill>
                <a:latin typeface="Century Gothic" pitchFamily="34" charset="0"/>
                <a:ea typeface="ＭＳ Ｐゴシック" pitchFamily="-65" charset="-128"/>
              </a:rPr>
              <a:t>	</a:t>
            </a:r>
          </a:p>
          <a:p>
            <a:pPr defTabSz="914400">
              <a:spcAft>
                <a:spcPts val="600"/>
              </a:spcAft>
              <a:defRPr/>
            </a:pPr>
            <a:r>
              <a:rPr lang="en-GB" sz="2400" dirty="0">
                <a:solidFill>
                  <a:schemeClr val="bg1"/>
                </a:solidFill>
                <a:latin typeface="Century Gothic" pitchFamily="34" charset="0"/>
                <a:ea typeface="ＭＳ Ｐゴシック" pitchFamily="-65" charset="-128"/>
              </a:rPr>
              <a:t>	</a:t>
            </a:r>
          </a:p>
          <a:p>
            <a:pPr defTabSz="914400">
              <a:spcAft>
                <a:spcPts val="600"/>
              </a:spcAft>
              <a:defRPr/>
            </a:pPr>
            <a:endParaRPr lang="en-GB" sz="2400" dirty="0">
              <a:solidFill>
                <a:schemeClr val="bg1"/>
              </a:solidFill>
              <a:latin typeface="Century Gothic" pitchFamily="34" charset="0"/>
              <a:ea typeface="ＭＳ Ｐゴシック" pitchFamily="-65" charset="-128"/>
            </a:endParaRPr>
          </a:p>
        </p:txBody>
      </p: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114917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AD088C24-D1AC-480D-B6B1-EE0338F291C5}"/>
              </a:ext>
            </a:extLst>
          </p:cNvPr>
          <p:cNvPicPr>
            <a:picLocks noChangeAspect="1"/>
          </p:cNvPicPr>
          <p:nvPr/>
        </p:nvPicPr>
        <p:blipFill>
          <a:blip r:embed="rId3"/>
          <a:stretch>
            <a:fillRect/>
          </a:stretch>
        </p:blipFill>
        <p:spPr>
          <a:xfrm>
            <a:off x="639930" y="1471216"/>
            <a:ext cx="7630612" cy="4292890"/>
          </a:xfrm>
          <a:prstGeom prst="rect">
            <a:avLst/>
          </a:prstGeom>
        </p:spPr>
      </p:pic>
      <p:sp>
        <p:nvSpPr>
          <p:cNvPr id="2" name="Rectangle 8">
            <a:extLst>
              <a:ext uri="{FF2B5EF4-FFF2-40B4-BE49-F238E27FC236}">
                <a16:creationId xmlns:a16="http://schemas.microsoft.com/office/drawing/2014/main" id="{3AF9D759-8909-2B46-A21A-621F3A1C2A42}"/>
              </a:ext>
            </a:extLst>
          </p:cNvPr>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7924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AD088C24-D1AC-480D-B6B1-EE0338F291C5}"/>
              </a:ext>
            </a:extLst>
          </p:cNvPr>
          <p:cNvPicPr>
            <a:picLocks noChangeAspect="1"/>
          </p:cNvPicPr>
          <p:nvPr/>
        </p:nvPicPr>
        <p:blipFill>
          <a:blip r:embed="rId3"/>
          <a:stretch>
            <a:fillRect/>
          </a:stretch>
        </p:blipFill>
        <p:spPr>
          <a:xfrm>
            <a:off x="639930" y="1471216"/>
            <a:ext cx="7630612" cy="4292890"/>
          </a:xfrm>
          <a:prstGeom prst="rect">
            <a:avLst/>
          </a:prstGeom>
        </p:spPr>
      </p:pic>
      <p:sp>
        <p:nvSpPr>
          <p:cNvPr id="2" name="TextBox 1">
            <a:extLst>
              <a:ext uri="{FF2B5EF4-FFF2-40B4-BE49-F238E27FC236}">
                <a16:creationId xmlns:a16="http://schemas.microsoft.com/office/drawing/2014/main" id="{1A5E7038-7AF0-45F2-875B-00F85526807A}"/>
              </a:ext>
            </a:extLst>
          </p:cNvPr>
          <p:cNvSpPr txBox="1"/>
          <p:nvPr/>
        </p:nvSpPr>
        <p:spPr>
          <a:xfrm>
            <a:off x="4572000" y="3429000"/>
            <a:ext cx="1125308" cy="646331"/>
          </a:xfrm>
          <a:prstGeom prst="rect">
            <a:avLst/>
          </a:prstGeom>
          <a:noFill/>
        </p:spPr>
        <p:txBody>
          <a:bodyPr wrap="none" rtlCol="0">
            <a:spAutoFit/>
          </a:bodyPr>
          <a:lstStyle/>
          <a:p>
            <a:r>
              <a:rPr lang="en-GB" sz="3600" dirty="0">
                <a:solidFill>
                  <a:schemeClr val="bg1"/>
                </a:solidFill>
              </a:rPr>
              <a:t>Stuff</a:t>
            </a:r>
          </a:p>
        </p:txBody>
      </p:sp>
      <p:sp>
        <p:nvSpPr>
          <p:cNvPr id="8" name="TextBox 7">
            <a:extLst>
              <a:ext uri="{FF2B5EF4-FFF2-40B4-BE49-F238E27FC236}">
                <a16:creationId xmlns:a16="http://schemas.microsoft.com/office/drawing/2014/main" id="{A0F5167F-CD3B-4FC4-86A5-A3193CD09563}"/>
              </a:ext>
            </a:extLst>
          </p:cNvPr>
          <p:cNvSpPr txBox="1"/>
          <p:nvPr/>
        </p:nvSpPr>
        <p:spPr>
          <a:xfrm>
            <a:off x="0" y="4075331"/>
            <a:ext cx="2279470" cy="646331"/>
          </a:xfrm>
          <a:prstGeom prst="rect">
            <a:avLst/>
          </a:prstGeom>
          <a:noFill/>
        </p:spPr>
        <p:txBody>
          <a:bodyPr wrap="none" rtlCol="0">
            <a:spAutoFit/>
          </a:bodyPr>
          <a:lstStyle/>
          <a:p>
            <a:r>
              <a:rPr lang="en-GB" sz="3600" dirty="0">
                <a:solidFill>
                  <a:schemeClr val="bg1"/>
                </a:solidFill>
              </a:rPr>
              <a:t>Difference</a:t>
            </a:r>
          </a:p>
        </p:txBody>
      </p:sp>
      <p:sp>
        <p:nvSpPr>
          <p:cNvPr id="10" name="Arrow: Right 9">
            <a:extLst>
              <a:ext uri="{FF2B5EF4-FFF2-40B4-BE49-F238E27FC236}">
                <a16:creationId xmlns:a16="http://schemas.microsoft.com/office/drawing/2014/main" id="{1D1F7F66-6004-4D83-A757-F8450E09F7B1}"/>
              </a:ext>
            </a:extLst>
          </p:cNvPr>
          <p:cNvSpPr/>
          <p:nvPr/>
        </p:nvSpPr>
        <p:spPr>
          <a:xfrm rot="6230925">
            <a:off x="4401398" y="4212647"/>
            <a:ext cx="952247"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0F58E931-DF1E-406C-A5FB-FEF5CF915637}"/>
              </a:ext>
            </a:extLst>
          </p:cNvPr>
          <p:cNvSpPr/>
          <p:nvPr/>
        </p:nvSpPr>
        <p:spPr>
          <a:xfrm rot="19308982">
            <a:off x="561106" y="3362914"/>
            <a:ext cx="952247"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8">
            <a:extLst>
              <a:ext uri="{FF2B5EF4-FFF2-40B4-BE49-F238E27FC236}">
                <a16:creationId xmlns:a16="http://schemas.microsoft.com/office/drawing/2014/main" id="{154C54FC-CECC-7260-C48C-BB534E416362}"/>
              </a:ext>
            </a:extLst>
          </p:cNvPr>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Tree>
    <p:extLst>
      <p:ext uri="{BB962C8B-B14F-4D97-AF65-F5344CB8AC3E}">
        <p14:creationId xmlns:p14="http://schemas.microsoft.com/office/powerpoint/2010/main" val="44087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3500" y="1069975"/>
            <a:ext cx="9275763"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Rectangle 8"/>
          <p:cNvSpPr>
            <a:spLocks noChangeArrowheads="1"/>
          </p:cNvSpPr>
          <p:nvPr/>
        </p:nvSpPr>
        <p:spPr bwMode="gray">
          <a:xfrm>
            <a:off x="314325" y="639763"/>
            <a:ext cx="8520113" cy="552450"/>
          </a:xfrm>
          <a:prstGeom prst="rect">
            <a:avLst/>
          </a:prstGeom>
          <a:noFill/>
          <a:ln>
            <a:noFill/>
          </a:ln>
        </p:spPr>
        <p:txBody>
          <a:bodyPr lIns="0" rIns="0" anchor="ctr"/>
          <a:lstStyle/>
          <a:p>
            <a:pPr defTabSz="914400">
              <a:defRPr/>
            </a:pPr>
            <a:r>
              <a:rPr lang="de-DE" sz="2600" dirty="0">
                <a:solidFill>
                  <a:schemeClr val="bg1"/>
                </a:solidFill>
                <a:latin typeface="Century Gothic" pitchFamily="34" charset="0"/>
                <a:ea typeface="ＭＳ Ｐゴシック" pitchFamily="-65" charset="-128"/>
              </a:rPr>
              <a:t>Quality Standard – Implementation Planning</a:t>
            </a:r>
          </a:p>
        </p:txBody>
      </p:sp>
      <p:sp>
        <p:nvSpPr>
          <p:cNvPr id="2" name="Rectangle 8">
            <a:extLst>
              <a:ext uri="{FF2B5EF4-FFF2-40B4-BE49-F238E27FC236}">
                <a16:creationId xmlns:a16="http://schemas.microsoft.com/office/drawing/2014/main" id="{97A00CF5-63EA-1B32-A14E-6EDA96954CC7}"/>
              </a:ext>
            </a:extLst>
          </p:cNvPr>
          <p:cNvSpPr>
            <a:spLocks noChangeArrowheads="1"/>
          </p:cNvSpPr>
          <p:nvPr/>
        </p:nvSpPr>
        <p:spPr bwMode="gray">
          <a:xfrm>
            <a:off x="314325" y="1300873"/>
            <a:ext cx="8060748" cy="1035927"/>
          </a:xfrm>
          <a:prstGeom prst="rect">
            <a:avLst/>
          </a:prstGeom>
          <a:noFill/>
          <a:ln>
            <a:noFill/>
          </a:ln>
        </p:spPr>
        <p:txBody>
          <a:bodyPr lIns="0" rIns="0" anchor="t"/>
          <a:lstStyle/>
          <a:p>
            <a:pPr defTabSz="914400">
              <a:spcAft>
                <a:spcPts val="600"/>
              </a:spcAft>
              <a:defRPr/>
            </a:pPr>
            <a:r>
              <a:rPr lang="en-GB" sz="2400" dirty="0">
                <a:solidFill>
                  <a:schemeClr val="bg1"/>
                </a:solidFill>
                <a:latin typeface="Century Gothic" pitchFamily="34" charset="0"/>
                <a:ea typeface="ＭＳ Ｐゴシック" pitchFamily="-65" charset="-128"/>
              </a:rPr>
              <a:t>Quality Standard cannot be used to audit compliance or performance management</a:t>
            </a:r>
          </a:p>
        </p:txBody>
      </p:sp>
    </p:spTree>
    <p:extLst>
      <p:ext uri="{BB962C8B-B14F-4D97-AF65-F5344CB8AC3E}">
        <p14:creationId xmlns:p14="http://schemas.microsoft.com/office/powerpoint/2010/main" val="184743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ey TD Ltd template 01" id="{C81AEE63-2B25-4CA8-9AC0-61FC57CA26E0}" vid="{F8F9A7B2-4F7E-4BD2-9BAE-B3B1AF9F26A0}"/>
    </a:ext>
  </a:extLst>
</a:theme>
</file>

<file path=ppt/theme/theme2.xml><?xml version="1.0" encoding="utf-8"?>
<a:theme xmlns:a="http://schemas.openxmlformats.org/drawingml/2006/main" name="Brugerdefineret design">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rey TD Ltd template 01" id="{C81AEE63-2B25-4CA8-9AC0-61FC57CA26E0}" vid="{94CC5827-FB40-40AE-A83F-0AE88B2856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y TD Ltd template 01" id="{C81AEE63-2B25-4CA8-9AC0-61FC57CA26E0}" vid="{32DA2A16-3269-46FC-AFBE-57A9A4EF3630}"/>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Grey TD Ltd template 01</Template>
  <TotalTime>0</TotalTime>
  <Words>532</Words>
  <Application>Microsoft Office PowerPoint</Application>
  <PresentationFormat>On-screen Show (4:3)</PresentationFormat>
  <Paragraphs>95</Paragraphs>
  <Slides>17</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ＭＳ Ｐゴシック</vt:lpstr>
      <vt:lpstr>Arial</vt:lpstr>
      <vt:lpstr>Calibri</vt:lpstr>
      <vt:lpstr>Calibri Light</vt:lpstr>
      <vt:lpstr>Century Gothic</vt:lpstr>
      <vt:lpstr>1_Kontortema</vt:lpstr>
      <vt:lpstr>Brugerdefineret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Tony Laptop</cp:lastModifiedBy>
  <cp:revision>295</cp:revision>
  <dcterms:created xsi:type="dcterms:W3CDTF">2013-05-13T08:59:13Z</dcterms:created>
  <dcterms:modified xsi:type="dcterms:W3CDTF">2024-01-30T08:33:27Z</dcterms:modified>
</cp:coreProperties>
</file>